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9" autoAdjust="0"/>
    <p:restoredTop sz="94660"/>
  </p:normalViewPr>
  <p:slideViewPr>
    <p:cSldViewPr snapToGrid="0">
      <p:cViewPr>
        <p:scale>
          <a:sx n="59" d="100"/>
          <a:sy n="59" d="100"/>
        </p:scale>
        <p:origin x="-672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902276-E54B-4AB2-8FFE-1075CBE201E3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3D45F95-E5D7-4282-9B85-69C6395C6A82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just" rtl="0"/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здійснити теоретичне та методичне обґрунтування ролі рівня професійної компетентності педагогів-організаторів в розвитку лідерських якостей та творчих здібностей школярів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C56FFE-5982-4B49-A3B1-E6E865F76015}" type="parTrans" cxnId="{925F0207-2339-4A74-A933-0A33575F53AF}">
      <dgm:prSet/>
      <dgm:spPr/>
      <dgm:t>
        <a:bodyPr/>
        <a:lstStyle/>
        <a:p>
          <a:endParaRPr lang="ru-RU"/>
        </a:p>
      </dgm:t>
    </dgm:pt>
    <dgm:pt modelId="{36B5738E-98F4-474B-9A51-7DF155FF6206}" type="sibTrans" cxnId="{925F0207-2339-4A74-A933-0A33575F53AF}">
      <dgm:prSet/>
      <dgm:spPr/>
      <dgm:t>
        <a:bodyPr/>
        <a:lstStyle/>
        <a:p>
          <a:endParaRPr lang="ru-RU"/>
        </a:p>
      </dgm:t>
    </dgm:pt>
    <dgm:pt modelId="{75896688-49E5-41FA-B63A-8833F0539DF2}">
      <dgm:prSet phldrT="[Текст]" custT="1"/>
      <dgm:spPr/>
      <dgm:t>
        <a:bodyPr/>
        <a:lstStyle/>
        <a:p>
          <a:pPr algn="just" rtl="0"/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презентувати роботу органів учнівського самоврядування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928CDA-5231-4F28-A097-C8B5D6C1A2DE}" type="parTrans" cxnId="{7947C21C-5764-4AFE-924F-998F7D8F296E}">
      <dgm:prSet/>
      <dgm:spPr/>
      <dgm:t>
        <a:bodyPr/>
        <a:lstStyle/>
        <a:p>
          <a:endParaRPr lang="ru-RU"/>
        </a:p>
      </dgm:t>
    </dgm:pt>
    <dgm:pt modelId="{B3DD8B86-2353-4533-B3A1-E1C5F5688E58}" type="sibTrans" cxnId="{7947C21C-5764-4AFE-924F-998F7D8F296E}">
      <dgm:prSet/>
      <dgm:spPr/>
      <dgm:t>
        <a:bodyPr/>
        <a:lstStyle/>
        <a:p>
          <a:endParaRPr lang="ru-RU"/>
        </a:p>
      </dgm:t>
    </dgm:pt>
    <dgm:pt modelId="{A59F6464-692E-4812-AC68-5AC499D91CB6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передати  досвід роботи  шляхом залучення педагогів – організаторів до  активної діяльності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56CB60-386B-47E8-B80D-37D7E27A5BC3}" type="parTrans" cxnId="{D761EA7C-0C48-4FC8-B3E6-93A39D64F07D}">
      <dgm:prSet/>
      <dgm:spPr/>
      <dgm:t>
        <a:bodyPr/>
        <a:lstStyle/>
        <a:p>
          <a:endParaRPr lang="ru-RU"/>
        </a:p>
      </dgm:t>
    </dgm:pt>
    <dgm:pt modelId="{16117904-9BE0-4BC8-8395-4C6D46CB4C60}" type="sibTrans" cxnId="{D761EA7C-0C48-4FC8-B3E6-93A39D64F07D}">
      <dgm:prSet/>
      <dgm:spPr/>
      <dgm:t>
        <a:bodyPr/>
        <a:lstStyle/>
        <a:p>
          <a:endParaRPr lang="ru-RU"/>
        </a:p>
      </dgm:t>
    </dgm:pt>
    <dgm:pt modelId="{C61AE8B8-DF14-429A-8047-445EE11DB34D}" type="pres">
      <dgm:prSet presAssocID="{3E902276-E54B-4AB2-8FFE-1075CBE201E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55B2CB-A702-4C41-9BBC-71A5235592D2}" type="pres">
      <dgm:prSet presAssocID="{E3D45F95-E5D7-4282-9B85-69C6395C6A82}" presName="parentLin" presStyleCnt="0"/>
      <dgm:spPr/>
    </dgm:pt>
    <dgm:pt modelId="{3F4B6CC8-4EF4-49EB-BD48-9F3131F4CC44}" type="pres">
      <dgm:prSet presAssocID="{E3D45F95-E5D7-4282-9B85-69C6395C6A8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4B07DBC-7205-4179-B5F3-F1DCF1D06BBF}" type="pres">
      <dgm:prSet presAssocID="{E3D45F95-E5D7-4282-9B85-69C6395C6A82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CFECD-8380-4F76-A003-B29E9F0A8B2C}" type="pres">
      <dgm:prSet presAssocID="{E3D45F95-E5D7-4282-9B85-69C6395C6A82}" presName="negativeSpace" presStyleCnt="0"/>
      <dgm:spPr/>
    </dgm:pt>
    <dgm:pt modelId="{5B4179A9-C186-4745-8948-EF374664B3E4}" type="pres">
      <dgm:prSet presAssocID="{E3D45F95-E5D7-4282-9B85-69C6395C6A82}" presName="childText" presStyleLbl="conFgAcc1" presStyleIdx="0" presStyleCnt="3">
        <dgm:presLayoutVars>
          <dgm:bulletEnabled val="1"/>
        </dgm:presLayoutVars>
      </dgm:prSet>
      <dgm:spPr>
        <a:solidFill>
          <a:schemeClr val="accent1">
            <a:lumMod val="60000"/>
            <a:lumOff val="40000"/>
            <a:alpha val="90000"/>
          </a:schemeClr>
        </a:solidFill>
      </dgm:spPr>
    </dgm:pt>
    <dgm:pt modelId="{C870B68C-F26B-493B-906F-63BAFB4F6EF6}" type="pres">
      <dgm:prSet presAssocID="{36B5738E-98F4-474B-9A51-7DF155FF6206}" presName="spaceBetweenRectangles" presStyleCnt="0"/>
      <dgm:spPr/>
    </dgm:pt>
    <dgm:pt modelId="{3C55E27F-8809-4BFF-ABB7-8F8F024FDEFD}" type="pres">
      <dgm:prSet presAssocID="{75896688-49E5-41FA-B63A-8833F0539DF2}" presName="parentLin" presStyleCnt="0"/>
      <dgm:spPr/>
    </dgm:pt>
    <dgm:pt modelId="{AC37F05F-28AE-4CEA-B145-1F0C5ADCC487}" type="pres">
      <dgm:prSet presAssocID="{75896688-49E5-41FA-B63A-8833F0539DF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6110E3B-891A-48F5-BF3F-BC2447C109D4}" type="pres">
      <dgm:prSet presAssocID="{75896688-49E5-41FA-B63A-8833F0539DF2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824455-9A4E-4FAD-9590-D94C9A133A0B}" type="pres">
      <dgm:prSet presAssocID="{75896688-49E5-41FA-B63A-8833F0539DF2}" presName="negativeSpace" presStyleCnt="0"/>
      <dgm:spPr/>
    </dgm:pt>
    <dgm:pt modelId="{E7FA05E9-8D0E-48D4-B80F-D97151438E66}" type="pres">
      <dgm:prSet presAssocID="{75896688-49E5-41FA-B63A-8833F0539DF2}" presName="childText" presStyleLbl="conFgAcc1" presStyleIdx="1" presStyleCnt="3">
        <dgm:presLayoutVars>
          <dgm:bulletEnabled val="1"/>
        </dgm:presLayoutVars>
      </dgm:prSet>
      <dgm:spPr>
        <a:solidFill>
          <a:schemeClr val="accent6">
            <a:lumMod val="40000"/>
            <a:lumOff val="60000"/>
            <a:alpha val="90000"/>
          </a:schemeClr>
        </a:solidFill>
      </dgm:spPr>
    </dgm:pt>
    <dgm:pt modelId="{1BA23442-B60E-4121-AF9B-C7EA00C79401}" type="pres">
      <dgm:prSet presAssocID="{B3DD8B86-2353-4533-B3A1-E1C5F5688E58}" presName="spaceBetweenRectangles" presStyleCnt="0"/>
      <dgm:spPr/>
    </dgm:pt>
    <dgm:pt modelId="{1B0EAE0C-3FC3-403C-9FED-56B5CC6B9105}" type="pres">
      <dgm:prSet presAssocID="{A59F6464-692E-4812-AC68-5AC499D91CB6}" presName="parentLin" presStyleCnt="0"/>
      <dgm:spPr/>
    </dgm:pt>
    <dgm:pt modelId="{FDD3ABE7-E645-4D94-B135-1D2DF14508AF}" type="pres">
      <dgm:prSet presAssocID="{A59F6464-692E-4812-AC68-5AC499D91CB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AFBACE1-566C-4431-9954-AFE56A358CF8}" type="pres">
      <dgm:prSet presAssocID="{A59F6464-692E-4812-AC68-5AC499D91CB6}" presName="parentText" presStyleLbl="node1" presStyleIdx="2" presStyleCnt="3" custScaleX="142857" custLinFactNeighborX="18283" custLinFactNeighborY="-39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4D65F-3A48-44C8-AC13-09E36A3760AD}" type="pres">
      <dgm:prSet presAssocID="{A59F6464-692E-4812-AC68-5AC499D91CB6}" presName="negativeSpace" presStyleCnt="0"/>
      <dgm:spPr/>
    </dgm:pt>
    <dgm:pt modelId="{41CBB3DC-D88C-4EE2-9D3A-87319E94A81F}" type="pres">
      <dgm:prSet presAssocID="{A59F6464-692E-4812-AC68-5AC499D91CB6}" presName="childText" presStyleLbl="conFgAcc1" presStyleIdx="2" presStyleCnt="3">
        <dgm:presLayoutVars>
          <dgm:bulletEnabled val="1"/>
        </dgm:presLayoutVars>
      </dgm:prSet>
      <dgm:spPr>
        <a:solidFill>
          <a:schemeClr val="accent3">
            <a:lumMod val="40000"/>
            <a:lumOff val="60000"/>
            <a:alpha val="90000"/>
          </a:schemeClr>
        </a:solidFill>
      </dgm:spPr>
    </dgm:pt>
  </dgm:ptLst>
  <dgm:cxnLst>
    <dgm:cxn modelId="{67D369EA-ACA1-48E7-88FA-9D2A2BB0CBC0}" type="presOf" srcId="{3E902276-E54B-4AB2-8FFE-1075CBE201E3}" destId="{C61AE8B8-DF14-429A-8047-445EE11DB34D}" srcOrd="0" destOrd="0" presId="urn:microsoft.com/office/officeart/2005/8/layout/list1"/>
    <dgm:cxn modelId="{925F0207-2339-4A74-A933-0A33575F53AF}" srcId="{3E902276-E54B-4AB2-8FFE-1075CBE201E3}" destId="{E3D45F95-E5D7-4282-9B85-69C6395C6A82}" srcOrd="0" destOrd="0" parTransId="{57C56FFE-5982-4B49-A3B1-E6E865F76015}" sibTransId="{36B5738E-98F4-474B-9A51-7DF155FF6206}"/>
    <dgm:cxn modelId="{7947C21C-5764-4AFE-924F-998F7D8F296E}" srcId="{3E902276-E54B-4AB2-8FFE-1075CBE201E3}" destId="{75896688-49E5-41FA-B63A-8833F0539DF2}" srcOrd="1" destOrd="0" parTransId="{8D928CDA-5231-4F28-A097-C8B5D6C1A2DE}" sibTransId="{B3DD8B86-2353-4533-B3A1-E1C5F5688E58}"/>
    <dgm:cxn modelId="{D761EA7C-0C48-4FC8-B3E6-93A39D64F07D}" srcId="{3E902276-E54B-4AB2-8FFE-1075CBE201E3}" destId="{A59F6464-692E-4812-AC68-5AC499D91CB6}" srcOrd="2" destOrd="0" parTransId="{DF56CB60-386B-47E8-B80D-37D7E27A5BC3}" sibTransId="{16117904-9BE0-4BC8-8395-4C6D46CB4C60}"/>
    <dgm:cxn modelId="{357F5F2B-A5C8-4BAC-8930-64BA626598DA}" type="presOf" srcId="{A59F6464-692E-4812-AC68-5AC499D91CB6}" destId="{4AFBACE1-566C-4431-9954-AFE56A358CF8}" srcOrd="1" destOrd="0" presId="urn:microsoft.com/office/officeart/2005/8/layout/list1"/>
    <dgm:cxn modelId="{909CD863-8D7D-41C3-936C-8905E22F253A}" type="presOf" srcId="{75896688-49E5-41FA-B63A-8833F0539DF2}" destId="{96110E3B-891A-48F5-BF3F-BC2447C109D4}" srcOrd="1" destOrd="0" presId="urn:microsoft.com/office/officeart/2005/8/layout/list1"/>
    <dgm:cxn modelId="{335C988F-83E8-4073-99E2-DF50FC041524}" type="presOf" srcId="{E3D45F95-E5D7-4282-9B85-69C6395C6A82}" destId="{44B07DBC-7205-4179-B5F3-F1DCF1D06BBF}" srcOrd="1" destOrd="0" presId="urn:microsoft.com/office/officeart/2005/8/layout/list1"/>
    <dgm:cxn modelId="{9882BC96-B924-4C63-8EA9-C38AC7A0DBD9}" type="presOf" srcId="{E3D45F95-E5D7-4282-9B85-69C6395C6A82}" destId="{3F4B6CC8-4EF4-49EB-BD48-9F3131F4CC44}" srcOrd="0" destOrd="0" presId="urn:microsoft.com/office/officeart/2005/8/layout/list1"/>
    <dgm:cxn modelId="{C77434BF-CD36-4F60-9607-CC6510F41211}" type="presOf" srcId="{A59F6464-692E-4812-AC68-5AC499D91CB6}" destId="{FDD3ABE7-E645-4D94-B135-1D2DF14508AF}" srcOrd="0" destOrd="0" presId="urn:microsoft.com/office/officeart/2005/8/layout/list1"/>
    <dgm:cxn modelId="{70583477-403A-4284-BAE4-1E08A6DDC12B}" type="presOf" srcId="{75896688-49E5-41FA-B63A-8833F0539DF2}" destId="{AC37F05F-28AE-4CEA-B145-1F0C5ADCC487}" srcOrd="0" destOrd="0" presId="urn:microsoft.com/office/officeart/2005/8/layout/list1"/>
    <dgm:cxn modelId="{CFE7A613-D49C-41D6-AF34-0BD573D7774D}" type="presParOf" srcId="{C61AE8B8-DF14-429A-8047-445EE11DB34D}" destId="{AB55B2CB-A702-4C41-9BBC-71A5235592D2}" srcOrd="0" destOrd="0" presId="urn:microsoft.com/office/officeart/2005/8/layout/list1"/>
    <dgm:cxn modelId="{D30B8B11-1092-4BF4-BE54-37CA6FEEA244}" type="presParOf" srcId="{AB55B2CB-A702-4C41-9BBC-71A5235592D2}" destId="{3F4B6CC8-4EF4-49EB-BD48-9F3131F4CC44}" srcOrd="0" destOrd="0" presId="urn:microsoft.com/office/officeart/2005/8/layout/list1"/>
    <dgm:cxn modelId="{71D19462-FA91-4740-9914-D736BEBF07A2}" type="presParOf" srcId="{AB55B2CB-A702-4C41-9BBC-71A5235592D2}" destId="{44B07DBC-7205-4179-B5F3-F1DCF1D06BBF}" srcOrd="1" destOrd="0" presId="urn:microsoft.com/office/officeart/2005/8/layout/list1"/>
    <dgm:cxn modelId="{70A319A6-51DE-4907-BBA2-2E932409C6FF}" type="presParOf" srcId="{C61AE8B8-DF14-429A-8047-445EE11DB34D}" destId="{874CFECD-8380-4F76-A003-B29E9F0A8B2C}" srcOrd="1" destOrd="0" presId="urn:microsoft.com/office/officeart/2005/8/layout/list1"/>
    <dgm:cxn modelId="{4917FAD0-7072-4BF4-ADCE-0A39D58A3176}" type="presParOf" srcId="{C61AE8B8-DF14-429A-8047-445EE11DB34D}" destId="{5B4179A9-C186-4745-8948-EF374664B3E4}" srcOrd="2" destOrd="0" presId="urn:microsoft.com/office/officeart/2005/8/layout/list1"/>
    <dgm:cxn modelId="{8B11E9E6-C7C2-4618-966A-E52C680AA2F5}" type="presParOf" srcId="{C61AE8B8-DF14-429A-8047-445EE11DB34D}" destId="{C870B68C-F26B-493B-906F-63BAFB4F6EF6}" srcOrd="3" destOrd="0" presId="urn:microsoft.com/office/officeart/2005/8/layout/list1"/>
    <dgm:cxn modelId="{50084E1B-FE7E-4D1C-9F4F-32E84FEC7C26}" type="presParOf" srcId="{C61AE8B8-DF14-429A-8047-445EE11DB34D}" destId="{3C55E27F-8809-4BFF-ABB7-8F8F024FDEFD}" srcOrd="4" destOrd="0" presId="urn:microsoft.com/office/officeart/2005/8/layout/list1"/>
    <dgm:cxn modelId="{418AD45E-43D4-4D96-A7B1-7C2F1BD41021}" type="presParOf" srcId="{3C55E27F-8809-4BFF-ABB7-8F8F024FDEFD}" destId="{AC37F05F-28AE-4CEA-B145-1F0C5ADCC487}" srcOrd="0" destOrd="0" presId="urn:microsoft.com/office/officeart/2005/8/layout/list1"/>
    <dgm:cxn modelId="{F6BC62DC-110D-423A-8F9B-0B9125C5A38C}" type="presParOf" srcId="{3C55E27F-8809-4BFF-ABB7-8F8F024FDEFD}" destId="{96110E3B-891A-48F5-BF3F-BC2447C109D4}" srcOrd="1" destOrd="0" presId="urn:microsoft.com/office/officeart/2005/8/layout/list1"/>
    <dgm:cxn modelId="{4CE5412E-E508-4772-89F8-E4FC97348E90}" type="presParOf" srcId="{C61AE8B8-DF14-429A-8047-445EE11DB34D}" destId="{47824455-9A4E-4FAD-9590-D94C9A133A0B}" srcOrd="5" destOrd="0" presId="urn:microsoft.com/office/officeart/2005/8/layout/list1"/>
    <dgm:cxn modelId="{66F2CBB3-68A0-4D2B-AB67-897EF1FCA59D}" type="presParOf" srcId="{C61AE8B8-DF14-429A-8047-445EE11DB34D}" destId="{E7FA05E9-8D0E-48D4-B80F-D97151438E66}" srcOrd="6" destOrd="0" presId="urn:microsoft.com/office/officeart/2005/8/layout/list1"/>
    <dgm:cxn modelId="{D3938B91-0352-49AA-A7D9-EF49556BADD9}" type="presParOf" srcId="{C61AE8B8-DF14-429A-8047-445EE11DB34D}" destId="{1BA23442-B60E-4121-AF9B-C7EA00C79401}" srcOrd="7" destOrd="0" presId="urn:microsoft.com/office/officeart/2005/8/layout/list1"/>
    <dgm:cxn modelId="{F751A257-270E-4439-A7DB-AF9FBF0D19E1}" type="presParOf" srcId="{C61AE8B8-DF14-429A-8047-445EE11DB34D}" destId="{1B0EAE0C-3FC3-403C-9FED-56B5CC6B9105}" srcOrd="8" destOrd="0" presId="urn:microsoft.com/office/officeart/2005/8/layout/list1"/>
    <dgm:cxn modelId="{14F83FBC-F419-4A66-AC8B-7DC7F9718326}" type="presParOf" srcId="{1B0EAE0C-3FC3-403C-9FED-56B5CC6B9105}" destId="{FDD3ABE7-E645-4D94-B135-1D2DF14508AF}" srcOrd="0" destOrd="0" presId="urn:microsoft.com/office/officeart/2005/8/layout/list1"/>
    <dgm:cxn modelId="{58278480-4006-42E3-A21E-4CCEB00820D9}" type="presParOf" srcId="{1B0EAE0C-3FC3-403C-9FED-56B5CC6B9105}" destId="{4AFBACE1-566C-4431-9954-AFE56A358CF8}" srcOrd="1" destOrd="0" presId="urn:microsoft.com/office/officeart/2005/8/layout/list1"/>
    <dgm:cxn modelId="{36EC60A0-FBC2-4DC3-9B0A-2A90DAF7E318}" type="presParOf" srcId="{C61AE8B8-DF14-429A-8047-445EE11DB34D}" destId="{8554D65F-3A48-44C8-AC13-09E36A3760AD}" srcOrd="9" destOrd="0" presId="urn:microsoft.com/office/officeart/2005/8/layout/list1"/>
    <dgm:cxn modelId="{226D4EDC-21FB-413A-8AD1-5BC3CCAB2991}" type="presParOf" srcId="{C61AE8B8-DF14-429A-8047-445EE11DB34D}" destId="{41CBB3DC-D88C-4EE2-9D3A-87319E94A81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4179A9-C186-4745-8948-EF374664B3E4}">
      <dsp:nvSpPr>
        <dsp:cNvPr id="0" name=""/>
        <dsp:cNvSpPr/>
      </dsp:nvSpPr>
      <dsp:spPr>
        <a:xfrm>
          <a:off x="0" y="635553"/>
          <a:ext cx="10528970" cy="1033200"/>
        </a:xfrm>
        <a:prstGeom prst="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B07DBC-7205-4179-B5F3-F1DCF1D06BBF}">
      <dsp:nvSpPr>
        <dsp:cNvPr id="0" name=""/>
        <dsp:cNvSpPr/>
      </dsp:nvSpPr>
      <dsp:spPr>
        <a:xfrm>
          <a:off x="501257" y="30393"/>
          <a:ext cx="10025132" cy="121032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579" tIns="0" rIns="278579" bIns="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4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здійснити теоретичне та методичне обґрунтування ролі рівня професійної компетентності педагогів-організаторів в розвитку лідерських якостей та творчих здібностей школярів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1257" y="30393"/>
        <a:ext cx="10025132" cy="1210320"/>
      </dsp:txXfrm>
    </dsp:sp>
    <dsp:sp modelId="{E7FA05E9-8D0E-48D4-B80F-D97151438E66}">
      <dsp:nvSpPr>
        <dsp:cNvPr id="0" name=""/>
        <dsp:cNvSpPr/>
      </dsp:nvSpPr>
      <dsp:spPr>
        <a:xfrm>
          <a:off x="0" y="2495313"/>
          <a:ext cx="10528970" cy="10332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5">
              <a:hueOff val="-3676673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110E3B-891A-48F5-BF3F-BC2447C109D4}">
      <dsp:nvSpPr>
        <dsp:cNvPr id="0" name=""/>
        <dsp:cNvSpPr/>
      </dsp:nvSpPr>
      <dsp:spPr>
        <a:xfrm>
          <a:off x="501257" y="1890153"/>
          <a:ext cx="10025132" cy="1210320"/>
        </a:xfrm>
        <a:prstGeom prst="roundRect">
          <a:avLst/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579" tIns="0" rIns="278579" bIns="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4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презентувати роботу органів учнівського самоврядування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1257" y="1890153"/>
        <a:ext cx="10025132" cy="1210320"/>
      </dsp:txXfrm>
    </dsp:sp>
    <dsp:sp modelId="{41CBB3DC-D88C-4EE2-9D3A-87319E94A81F}">
      <dsp:nvSpPr>
        <dsp:cNvPr id="0" name=""/>
        <dsp:cNvSpPr/>
      </dsp:nvSpPr>
      <dsp:spPr>
        <a:xfrm>
          <a:off x="0" y="4355073"/>
          <a:ext cx="10528970" cy="1033200"/>
        </a:xfrm>
        <a:prstGeom prst="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FBACE1-566C-4431-9954-AFE56A358CF8}">
      <dsp:nvSpPr>
        <dsp:cNvPr id="0" name=""/>
        <dsp:cNvSpPr/>
      </dsp:nvSpPr>
      <dsp:spPr>
        <a:xfrm>
          <a:off x="503837" y="3701791"/>
          <a:ext cx="10025132" cy="121032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579" tIns="0" rIns="278579" bIns="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4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передати  досвід роботи  шляхом залучення педагогів – організаторів до  активної діяльності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3837" y="3701791"/>
        <a:ext cx="10025132" cy="1210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769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3463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8302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1646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06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363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403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5257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733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9776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4967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9B193-4038-4337-8C1A-DFB2295BDDFF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23933-54FF-4082-8C17-ADA448D7A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414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optionss.exe3.ru/images/he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diplom-it.ru/wa-data/public/blog/img/vist1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534" y="2864347"/>
            <a:ext cx="4544704" cy="410443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44704" y="1375060"/>
            <a:ext cx="7055893" cy="316964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"Роль учнівського самоврядування </a:t>
            </a:r>
            <a: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 </a:t>
            </a:r>
            <a:r>
              <a:rPr lang="uk-UA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розвитку лідерських якостей </a:t>
            </a:r>
            <a: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uk-UA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та </a:t>
            </a:r>
            <a:r>
              <a:rPr lang="uk-UA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творчих здібностей школярів"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6631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5006/valenta-mog.143/0_6f00b_2d9226df_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214" y="0"/>
            <a:ext cx="865909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94025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json.tv/images/general/2015/07/07/20150707120921-32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0"/>
            <a:ext cx="7609114" cy="67110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0865" y="322106"/>
            <a:ext cx="2778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еклама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26745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roniky.com/content/thumbs/7yzjzi/u1400x/ow/ep/owepc4xhyh6iu6wcigetjglscxknirgz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0" t="-3085" r="-670" b="20001"/>
          <a:stretch/>
        </p:blipFill>
        <p:spPr bwMode="auto">
          <a:xfrm>
            <a:off x="0" y="-146958"/>
            <a:ext cx="12192000" cy="700495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63380" y="5220677"/>
            <a:ext cx="65467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«Вільна думка»</a:t>
            </a:r>
            <a:endParaRPr lang="uk-UA" sz="54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3623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coollady.ru/puc/2/dengi/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772" y="0"/>
            <a:ext cx="8964385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775849"/>
            <a:ext cx="60080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«Бабусина скриня»</a:t>
            </a:r>
            <a:endParaRPr lang="uk-UA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32032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57.radikal.ru/i157/1103/90/832b37334a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0"/>
            <a:ext cx="1126593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40673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opt-dom.ru/upload/iblock/574/574012245848cc7f52a677ff409f6663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673389" y="2213810"/>
            <a:ext cx="2518611" cy="2470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http://hospodarka.com.ua/product_images/%D0%BA%D0%BE%D1%88%D0%B8%D0%BA%20%D0%B4%D0%BB%D1%8F%20%D0%BF%D0%B0%D0%BF%D0%B5%D1%80%D1%83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186737" y="4852737"/>
            <a:ext cx="2197768" cy="2005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https://thecliparts.com/wp-content/uploads/2016/04/free-to-use-suitcase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106526" y="0"/>
            <a:ext cx="2085474" cy="20694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919411" y="240632"/>
            <a:ext cx="721895" cy="17646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75558" y="2542673"/>
            <a:ext cx="721895" cy="1764632"/>
          </a:xfrm>
          <a:prstGeom prst="rec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079830" y="4852737"/>
            <a:ext cx="721895" cy="17646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08547" y="401749"/>
            <a:ext cx="8261685" cy="611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uk-UA" sz="2400" b="1" dirty="0" err="1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uk-UA" sz="2400" b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Зернятка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"10 якостей лідера"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"Мої недоліки - мої чесноти"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uk-UA" sz="2400" b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Машини”</a:t>
            </a:r>
            <a:endParaRPr kumimoji="0" lang="uk-UA" sz="24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Флешмоб</a:t>
            </a:r>
            <a:endParaRPr kumimoji="0" lang="uk-UA" sz="24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Воркшоп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"Реклама"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"Вільна думка"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"Казковий вернісаж"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"Бабусина скринька"                        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“Валіза</a:t>
            </a: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кошик – м’ясорубка"</a:t>
            </a:r>
            <a:endParaRPr kumimoji="0" lang="uk-UA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048002" y="327844"/>
            <a:ext cx="6015788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 семінару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812799" y="1439333"/>
          <a:ext cx="1052897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44071383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hqpics.org/gal/Pictures_Of_Plants/Green%20Wallpaper%2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ttp://www.plantdergisi.com/dosyalar/site_resim/haber/057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81174"/>
            <a:ext cx="7620000" cy="507682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02831" y="529389"/>
            <a:ext cx="763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uk-UA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Вправа «Зернятка»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95139" y="224173"/>
            <a:ext cx="11179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Схема учнівського самоврядування Званівської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ЗОШ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І-ІІІ ступенів</a:t>
            </a:r>
            <a:endParaRPr lang="uk-U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4595802" y="2571744"/>
            <a:ext cx="3143272" cy="18573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Президент школи</a:t>
            </a:r>
          </a:p>
          <a:p>
            <a:pPr algn="ctr" fontAlgn="base">
              <a:spcBef>
                <a:spcPct val="0"/>
              </a:spcBef>
            </a:pPr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Сторожилова Каміла</a:t>
            </a:r>
          </a:p>
          <a:p>
            <a:pPr algn="ctr" fontAlgn="base">
              <a:spcBef>
                <a:spcPct val="0"/>
              </a:spcBef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Голова шкільної</a:t>
            </a:r>
          </a:p>
          <a:p>
            <a:pPr algn="ctr" fontAlgn="base">
              <a:spcBef>
                <a:spcPct val="0"/>
              </a:spcBef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дитячої організації </a:t>
            </a:r>
            <a:r>
              <a:rPr lang="uk-UA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Веселкова республіка</a:t>
            </a:r>
          </a:p>
          <a:p>
            <a:pPr algn="ctr" fontAlgn="base">
              <a:spcBef>
                <a:spcPct val="0"/>
              </a:spcBef>
            </a:pPr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Кравченко Ангеліна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2095472" y="1857364"/>
            <a:ext cx="2000264" cy="11430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b="1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b="1" dirty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Міністерство дисципліни і порядку</a:t>
            </a:r>
            <a:endParaRPr lang="uk-UA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5024430" y="857232"/>
            <a:ext cx="2000264" cy="11430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b="1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Міністерство здоров’я та екології</a:t>
            </a:r>
            <a:endParaRPr lang="uk-UA" dirty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5238744" y="5072074"/>
            <a:ext cx="2000264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b="1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Міністерство освіти і науки</a:t>
            </a:r>
          </a:p>
          <a:p>
            <a:pPr algn="ctr"/>
            <a:endParaRPr lang="uk-UA" dirty="0"/>
          </a:p>
        </p:txBody>
      </p:sp>
      <p:sp>
        <p:nvSpPr>
          <p:cNvPr id="7" name="Прямокутник 6"/>
          <p:cNvSpPr/>
          <p:nvPr/>
        </p:nvSpPr>
        <p:spPr>
          <a:xfrm>
            <a:off x="8239140" y="1857364"/>
            <a:ext cx="2000264" cy="1143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b="1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Міністерство туризму і спорту</a:t>
            </a:r>
            <a:endParaRPr lang="uk-UA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uk-UA" dirty="0"/>
          </a:p>
        </p:txBody>
      </p:sp>
      <p:sp>
        <p:nvSpPr>
          <p:cNvPr id="8" name="Прямокутник 7"/>
          <p:cNvSpPr/>
          <p:nvPr/>
        </p:nvSpPr>
        <p:spPr>
          <a:xfrm>
            <a:off x="2095472" y="4214818"/>
            <a:ext cx="2000264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b="1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Міністерство культури та мистецтва</a:t>
            </a:r>
            <a:endParaRPr lang="uk-UA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uk-UA" dirty="0"/>
          </a:p>
        </p:txBody>
      </p:sp>
      <p:sp>
        <p:nvSpPr>
          <p:cNvPr id="9" name="Прямокутник 8"/>
          <p:cNvSpPr/>
          <p:nvPr/>
        </p:nvSpPr>
        <p:spPr>
          <a:xfrm>
            <a:off x="8167702" y="4429132"/>
            <a:ext cx="2000264" cy="11430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b="1" dirty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3990975" algn="l"/>
              </a:tabLst>
            </a:pPr>
            <a:r>
              <a:rPr lang="uk-UA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Прес-центр</a:t>
            </a:r>
          </a:p>
          <a:p>
            <a:pPr algn="ctr"/>
            <a:endParaRPr lang="uk-UA" dirty="0"/>
          </a:p>
        </p:txBody>
      </p:sp>
      <p:sp>
        <p:nvSpPr>
          <p:cNvPr id="10" name="Стрілка вгору 9"/>
          <p:cNvSpPr/>
          <p:nvPr/>
        </p:nvSpPr>
        <p:spPr>
          <a:xfrm>
            <a:off x="5881686" y="2071678"/>
            <a:ext cx="357190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ілка вгору 10"/>
          <p:cNvSpPr/>
          <p:nvPr/>
        </p:nvSpPr>
        <p:spPr>
          <a:xfrm rot="7734798">
            <a:off x="7696543" y="4345527"/>
            <a:ext cx="357190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ілка вгору 11"/>
          <p:cNvSpPr/>
          <p:nvPr/>
        </p:nvSpPr>
        <p:spPr>
          <a:xfrm rot="14139166">
            <a:off x="4266289" y="4340313"/>
            <a:ext cx="357190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ілка вгору 12"/>
          <p:cNvSpPr/>
          <p:nvPr/>
        </p:nvSpPr>
        <p:spPr>
          <a:xfrm rot="4116941">
            <a:off x="7825158" y="2744750"/>
            <a:ext cx="357190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ілка вгору 13"/>
          <p:cNvSpPr/>
          <p:nvPr/>
        </p:nvSpPr>
        <p:spPr>
          <a:xfrm rot="17809855">
            <a:off x="4188992" y="2542093"/>
            <a:ext cx="357190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ілка вгору 14"/>
          <p:cNvSpPr/>
          <p:nvPr/>
        </p:nvSpPr>
        <p:spPr>
          <a:xfrm rot="10800000">
            <a:off x="6024562" y="4500570"/>
            <a:ext cx="357190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0148177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350" y="1623853"/>
            <a:ext cx="11655188" cy="5012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Обласні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заходи</a:t>
            </a:r>
            <a:endParaRPr lang="ru-RU" sz="24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«Донбас заповідний» - ІІІ місце в номінації «Донбас екскурсійний» </a:t>
            </a:r>
            <a:r>
              <a:rPr lang="uk-UA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Міндзяк</a:t>
            </a: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Олександра 10 клас, ІІІ місце в номінації «Друге життя речей» Білик Єлизавета 11 клас, Смолинська Тетяна 7 клас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духовної пісні «Струни душі» - ІІ місце Меленчук Мілана 7 клас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Підсумкова конференція «Донбас заповідний» - участь учнів 7-10 класів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Екологічна конференція, присвячена річниці трагедії на Чорнобильській АЕС – участь учнів 10 класу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Фольклорно-етнографічний фестиваль «Весна у Київській Русі» - І місце в номінації «Обрядова випічка», ІІІ місце в номінації 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Декоративно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-ужиткове мистецтво» колектив «Барвінок» учні 7-10 класів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народного мистецтва «Смарагдові витоки» - участь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військово-патріотичної творчості «За нашу свободу» - ІІІ місце в номінації «Малюнок» Кравченко Ангеліна, участь у номінації «Вірші</a:t>
            </a: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«Донбас заповідний» - 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ІІ 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місце в номінації 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Друге життя речей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Лозиняк Марія 7 клас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uk-UA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Різдвяне</a:t>
            </a: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диво”</a:t>
            </a: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ІІІ місце в номінації </a:t>
            </a:r>
            <a:r>
              <a:rPr lang="uk-UA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“Краща</a:t>
            </a: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вертепна </a:t>
            </a:r>
            <a:r>
              <a:rPr lang="uk-UA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драма”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9307" y="361765"/>
            <a:ext cx="11655188" cy="12249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Всеукраїнські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заходи</a:t>
            </a:r>
            <a:endParaRPr lang="ru-RU" sz="24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Всеукраїнський конкурс «Змагаймося за нове життя», присвячений річниці народження Лесі Українки – участь Смолинська Тетяна 7 клас, </a:t>
            </a:r>
            <a:r>
              <a:rPr lang="uk-UA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Петрейко</a:t>
            </a:r>
            <a:r>
              <a:rPr lang="uk-UA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Ірина 11 клас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6996977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930" y="117693"/>
            <a:ext cx="11821884" cy="6315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Районні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заходи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«Кращий кабінет педагога-організатора» - І місце Смолинська В.В.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«Лідер – 2016» - І місце </a:t>
            </a:r>
            <a:r>
              <a:rPr lang="uk-UA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Гулядик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Ігор 9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uk-UA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Гаршинські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читання» - участь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знавців рідної мови ім. П. Яцика – 4 місце Петренко Анастасія 7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«Кращий читач року» - ІІ місце Смолинська Тетяна 7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«Різдвяна писанка» - участь Білик Є. 11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малюнків на протипожежну та техногенну тематику – ІІІ місце Смолинська Тетяна 7 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Військово-патріотичний конкурс </a:t>
            </a:r>
            <a:r>
              <a:rPr lang="uk-UA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“Сокіл”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“Джура”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ІІІ місце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читців творів Т.Г. Шевченка – участь </a:t>
            </a:r>
            <a:r>
              <a:rPr lang="uk-UA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Барнич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Максим 7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малюнків «Охорона праці очима дітей» - участь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«Збережемо первоцвіти» - участь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малюнків «Шляхом милосердя разом з Червоним Хрестом» - </a:t>
            </a:r>
            <a:r>
              <a:rPr lang="uk-UA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участь </a:t>
            </a:r>
            <a:r>
              <a:rPr lang="uk-UA" sz="1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Міндзяк</a:t>
            </a:r>
            <a:r>
              <a:rPr lang="uk-UA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Юлія, </a:t>
            </a:r>
            <a:r>
              <a:rPr lang="uk-UA" sz="1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Разгон</a:t>
            </a:r>
            <a:r>
              <a:rPr lang="uk-UA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Катерина 5 клас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пасхальних композицій «Благовіст» - ІІ місце Смолинська Тетяна 7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малюнку «Я обираю енергозбереження» - участь </a:t>
            </a:r>
            <a:r>
              <a:rPr lang="uk-UA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Івлієва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Софія 1 клас, Кравченко Ангеліна 9 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Екологічна конференція «Екологічний калейдоскоп» - участь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</a:t>
            </a:r>
            <a:r>
              <a:rPr lang="uk-UA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декоративно</a:t>
            </a:r>
            <a:r>
              <a:rPr lang="uk-UA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-ужиткового мистецтва «Знай і люби свій край» - ІІ місце Смолинська Тетяна 7клас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58585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413328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amoorg.com.ua/wp-content/uploads/2016/03/tab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99290" y="2106218"/>
            <a:ext cx="6050054" cy="1107996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softEdge rad="12700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5400" b="1" cap="none" spc="0" dirty="0" smtClean="0">
                <a:ln/>
                <a:solidFill>
                  <a:schemeClr val="accent4"/>
                </a:solidFill>
                <a:effectLst/>
              </a:rPr>
              <a:t>10 </a:t>
            </a:r>
            <a:r>
              <a:rPr lang="uk-UA" sz="6600" b="1" cap="none" spc="0" dirty="0" smtClean="0">
                <a:ln/>
                <a:solidFill>
                  <a:schemeClr val="accent4"/>
                </a:solidFill>
                <a:effectLst/>
              </a:rPr>
              <a:t>якостей</a:t>
            </a:r>
            <a:r>
              <a:rPr lang="uk-UA" sz="5400" b="1" cap="none" spc="0" dirty="0" smtClean="0">
                <a:ln/>
                <a:solidFill>
                  <a:schemeClr val="accent4"/>
                </a:solidFill>
                <a:effectLst/>
              </a:rPr>
              <a:t> лідера</a:t>
            </a:r>
            <a:endParaRPr lang="uk-UA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03014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243" y="0"/>
            <a:ext cx="1146265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uk-UA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"Справжнє лідерство припускає терпляче ставлення до критики й завзяте прагнення до досягнення бажаної мети". 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Шмідт Ерік</a:t>
            </a:r>
          </a:p>
          <a:p>
            <a:pPr algn="just"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"Нашим людям подобається, коли їх ведуть, а не коли підштовхують". </a:t>
            </a:r>
            <a:r>
              <a:rPr lang="uk-UA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Боулт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Адріан, диригент</a:t>
            </a:r>
          </a:p>
          <a:p>
            <a:pPr algn="just">
              <a:spcAft>
                <a:spcPts val="0"/>
              </a:spcAft>
            </a:pPr>
            <a:endParaRPr lang="uk-UA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"Ви не станете лідером, якщо спочатку не навчитеся наслідувати й бути веденим". </a:t>
            </a:r>
            <a:r>
              <a:rPr lang="uk-UA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Тіоріо</a:t>
            </a:r>
            <a:endParaRPr lang="uk-UA" b="1" i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uk-UA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"Підлеглі жадають від своїх лідерів якихось абсолютних якостей, так що в основі своїй кожен успішний лідер – це харизматичний лідер". 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Берн Ерік</a:t>
            </a:r>
          </a:p>
          <a:p>
            <a:pPr algn="just"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"Той, хто переборює інших, має владу. Той, хто переборює себе, має силу". 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Лао-Цзи</a:t>
            </a:r>
          </a:p>
          <a:p>
            <a:pPr algn="just">
              <a:spcAft>
                <a:spcPts val="0"/>
              </a:spcAft>
            </a:pP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"Лідерство - це вміння ефективно спілкуватися й організовувати людей". </a:t>
            </a:r>
            <a:r>
              <a:rPr lang="uk-UA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Ейдер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Джон</a:t>
            </a:r>
          </a:p>
          <a:p>
            <a:pPr algn="just">
              <a:spcAft>
                <a:spcPts val="0"/>
              </a:spcAft>
            </a:pPr>
            <a:endParaRPr lang="uk-UA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"Все велике в нашому світі трапляється тільки тому, що хтось робить більше, ніж зобов'язаний". </a:t>
            </a:r>
            <a:r>
              <a:rPr lang="uk-UA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Гмайнер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Герман</a:t>
            </a:r>
          </a:p>
          <a:p>
            <a:pPr algn="just"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uk-UA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Вірте</a:t>
            </a: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 людей, і вони зроблять все, щоб виправдати вашу довіру". 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Максвелл Джон</a:t>
            </a:r>
          </a:p>
          <a:p>
            <a:pPr algn="just">
              <a:spcAft>
                <a:spcPts val="0"/>
              </a:spcAft>
            </a:pPr>
            <a:endParaRPr lang="uk-UA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"Ніколи не пізно стати тим, ким ти міг би бути". </a:t>
            </a:r>
            <a:r>
              <a:rPr lang="uk-UA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Эліот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Джордж</a:t>
            </a: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endParaRPr lang="uk-UA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"Людина росте разом з величчю своїх завдань". </a:t>
            </a:r>
            <a:r>
              <a:rPr lang="uk-UA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Юнг Карл</a:t>
            </a:r>
          </a:p>
          <a:p>
            <a:pPr algn="just">
              <a:spcAft>
                <a:spcPts val="0"/>
              </a:spcAft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2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news-vendor.com/nimages/3/2/6/32665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07985" y="2550695"/>
            <a:ext cx="5892126" cy="707886"/>
          </a:xfrm>
          <a:prstGeom prst="rect">
            <a:avLst/>
          </a:prstGeom>
          <a:solidFill>
            <a:srgbClr val="0070C0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"Мої недоліки - </a:t>
            </a:r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чесноти"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23294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389</Words>
  <Application>Microsoft Office PowerPoint</Application>
  <PresentationFormat>Произвольный</PresentationFormat>
  <Paragraphs>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"Роль учнівського самоврядування  в розвитку лідерських якостей  та творчих здібностей школярів"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"Роль учнівського самоврядування  в розвитку лідерських якостей  та творчих здібностей школярів" </dc:title>
  <dc:creator>Админ</dc:creator>
  <cp:lastModifiedBy>1</cp:lastModifiedBy>
  <cp:revision>15</cp:revision>
  <dcterms:created xsi:type="dcterms:W3CDTF">2017-01-07T11:30:25Z</dcterms:created>
  <dcterms:modified xsi:type="dcterms:W3CDTF">2017-02-11T06:18:52Z</dcterms:modified>
</cp:coreProperties>
</file>